
<file path=[Content_Types].xml><?xml version="1.0" encoding="utf-8"?>
<Types xmlns="http://schemas.openxmlformats.org/package/2006/content-types">
  <Default Extension="png" ContentType="image/png"/>
  <Default Extension="svg" ContentType="image/unknown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59" r:id="rId4"/>
    <p:sldId id="338" r:id="rId5"/>
    <p:sldId id="354" r:id="rId6"/>
    <p:sldId id="340" r:id="rId7"/>
    <p:sldId id="355" r:id="rId8"/>
    <p:sldId id="341" r:id="rId9"/>
    <p:sldId id="356" r:id="rId10"/>
    <p:sldId id="342" r:id="rId11"/>
    <p:sldId id="343" r:id="rId12"/>
    <p:sldId id="344" r:id="rId13"/>
    <p:sldId id="345" r:id="rId14"/>
    <p:sldId id="363" r:id="rId15"/>
    <p:sldId id="357" r:id="rId16"/>
    <p:sldId id="346" r:id="rId17"/>
    <p:sldId id="358" r:id="rId18"/>
    <p:sldId id="347" r:id="rId19"/>
    <p:sldId id="361" r:id="rId20"/>
    <p:sldId id="362" r:id="rId21"/>
    <p:sldId id="359" r:id="rId22"/>
    <p:sldId id="348" r:id="rId23"/>
    <p:sldId id="349" r:id="rId24"/>
    <p:sldId id="350" r:id="rId25"/>
    <p:sldId id="351" r:id="rId26"/>
    <p:sldId id="352" r:id="rId27"/>
    <p:sldId id="360" r:id="rId28"/>
    <p:sldId id="281" r:id="rId29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BDF5"/>
    <a:srgbClr val="3DC0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E7F243C-578B-4C3E-8AAA-6A09415ECBF4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8075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469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163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37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9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5653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392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4954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6036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5767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3520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212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aintStrokes trans="33000"/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58" r:id="rId7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OV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aymeric.maurice41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vincent.desnos@hotmail.f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mtClean="0"/>
              <a:t>BASE ROBOTIQUE PYTHON</a:t>
            </a:r>
            <a:endParaRPr lang="x-none" dirty="0"/>
          </a:p>
        </p:txBody>
      </p:sp>
      <p:pic>
        <p:nvPicPr>
          <p:cNvPr id="2" name="Image 1" descr="université logo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0" y="97155"/>
            <a:ext cx="2561590" cy="662305"/>
          </a:xfrm>
          <a:prstGeom prst="rect">
            <a:avLst/>
          </a:prstGeom>
        </p:spPr>
      </p:pic>
      <p:pic>
        <p:nvPicPr>
          <p:cNvPr id="4" name="Image 3" descr="logo-polyte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102235"/>
            <a:ext cx="2924810" cy="90868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4024185"/>
            <a:ext cx="2485623" cy="954107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Binôme : Aymeric MAURICE</a:t>
            </a:r>
          </a:p>
          <a:p>
            <a:r>
              <a:rPr lang="fr-FR" dirty="0"/>
              <a:t> </a:t>
            </a:r>
            <a:r>
              <a:rPr lang="fr-FR" dirty="0" smtClean="0"/>
              <a:t>              Vincent DESNOS</a:t>
            </a:r>
          </a:p>
          <a:p>
            <a:r>
              <a:rPr lang="fr-FR" dirty="0" smtClean="0"/>
              <a:t>Client : Pierre Gaucher</a:t>
            </a:r>
          </a:p>
          <a:p>
            <a:r>
              <a:rPr lang="fr-FR" dirty="0" smtClean="0"/>
              <a:t>Année : DII3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</a:t>
            </a:r>
            <a:endParaRPr lang="fr-FR" dirty="0"/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3" y="907732"/>
            <a:ext cx="7025912" cy="4235768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5596780" y="4421021"/>
            <a:ext cx="2357120" cy="575733"/>
          </a:xfrm>
          <a:prstGeom prst="roundRect">
            <a:avLst/>
          </a:prstGeom>
          <a:solidFill>
            <a:srgbClr val="3ABDF5">
              <a:alpha val="80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SF1D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661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</a:t>
            </a:r>
            <a:endParaRPr lang="fr-FR" dirty="0"/>
          </a:p>
        </p:txBody>
      </p:sp>
      <p:pic>
        <p:nvPicPr>
          <p:cNvPr id="4" name="Image 3" descr="pololu-carrier-sharp-gp2y0d815z0f-ir-range-sensor-05-15cm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24" y="1166835"/>
            <a:ext cx="731520" cy="746851"/>
          </a:xfrm>
          <a:prstGeom prst="rect">
            <a:avLst/>
          </a:prstGeom>
        </p:spPr>
      </p:pic>
      <p:pic>
        <p:nvPicPr>
          <p:cNvPr id="5" name="Image 4" descr="/media/vincent/Data/Ubuntu/Documents/projetDev/encodeur.jpgencodeur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2024" y="2029799"/>
            <a:ext cx="731520" cy="731520"/>
          </a:xfrm>
          <a:prstGeom prst="rect">
            <a:avLst/>
          </a:prstGeom>
        </p:spPr>
      </p:pic>
      <p:pic>
        <p:nvPicPr>
          <p:cNvPr id="6" name="Image 5" descr="/home/vincent/Images/ori-driver-moteur-pas-a-pas-ada3297-25543.jpgori-driver-moteur-pas-a-pas-ada3297-25543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02024" y="2877432"/>
            <a:ext cx="731520" cy="693082"/>
          </a:xfrm>
          <a:prstGeom prst="rect">
            <a:avLst/>
          </a:prstGeom>
        </p:spPr>
      </p:pic>
      <p:pic>
        <p:nvPicPr>
          <p:cNvPr id="7" name="Image 6" descr="/home/vincent/Images/miniq-motor-wheel-set-encoder_1.jpgminiq-motor-wheel-set-encoder_1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02024" y="3678075"/>
            <a:ext cx="731520" cy="7270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43" y="1493518"/>
            <a:ext cx="2581435" cy="244280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36" y="1597737"/>
            <a:ext cx="1541227" cy="2443843"/>
          </a:xfrm>
          <a:prstGeom prst="rect">
            <a:avLst/>
          </a:prstGeom>
        </p:spPr>
      </p:pic>
      <p:sp>
        <p:nvSpPr>
          <p:cNvPr id="10" name="Double flèche horizontale 9"/>
          <p:cNvSpPr/>
          <p:nvPr/>
        </p:nvSpPr>
        <p:spPr>
          <a:xfrm rot="757188">
            <a:off x="1792514" y="1540260"/>
            <a:ext cx="1262743" cy="42642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Double flèche horizontale 10"/>
          <p:cNvSpPr/>
          <p:nvPr/>
        </p:nvSpPr>
        <p:spPr>
          <a:xfrm rot="334295">
            <a:off x="1743652" y="2182346"/>
            <a:ext cx="1262743" cy="42642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Double flèche horizontale 11"/>
          <p:cNvSpPr/>
          <p:nvPr/>
        </p:nvSpPr>
        <p:spPr>
          <a:xfrm rot="21328101">
            <a:off x="1686818" y="2926649"/>
            <a:ext cx="1262743" cy="42642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Double flèche horizontale 12"/>
          <p:cNvSpPr/>
          <p:nvPr/>
        </p:nvSpPr>
        <p:spPr>
          <a:xfrm rot="21059011">
            <a:off x="1739808" y="3696619"/>
            <a:ext cx="1262743" cy="42642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Double flèche horizontale 13"/>
          <p:cNvSpPr/>
          <p:nvPr/>
        </p:nvSpPr>
        <p:spPr>
          <a:xfrm>
            <a:off x="5016395" y="2460171"/>
            <a:ext cx="1122017" cy="630473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894889" y="4217821"/>
            <a:ext cx="2357120" cy="575733"/>
          </a:xfrm>
          <a:prstGeom prst="roundRect">
            <a:avLst/>
          </a:prstGeom>
          <a:solidFill>
            <a:srgbClr val="3ABDF5">
              <a:alpha val="80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PCB</a:t>
            </a:r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6109858" y="3678075"/>
            <a:ext cx="2357120" cy="575733"/>
          </a:xfrm>
          <a:prstGeom prst="roundRect">
            <a:avLst/>
          </a:prstGeom>
          <a:solidFill>
            <a:srgbClr val="3ABDF5">
              <a:alpha val="80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Wipy</a:t>
            </a:r>
            <a:r>
              <a:rPr lang="fr-FR" dirty="0" smtClean="0"/>
              <a:t> 3.0</a:t>
            </a:r>
            <a:endParaRPr lang="fr-FR" dirty="0"/>
          </a:p>
        </p:txBody>
      </p:sp>
      <p:sp>
        <p:nvSpPr>
          <p:cNvPr id="17" name="Ellipse 16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0867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629"/>
            <a:ext cx="5541604" cy="41347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1" y="892629"/>
            <a:ext cx="2602730" cy="4142679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5615602" y="2520949"/>
            <a:ext cx="762000" cy="8781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2047875"/>
            <a:ext cx="1047750" cy="104775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8572963" y="4717632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86412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</a:t>
            </a:r>
            <a:endParaRPr lang="fr-FR" dirty="0"/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58"/>
            <a:ext cx="9144000" cy="422184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798286" y="2256971"/>
            <a:ext cx="834571" cy="63862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2968172" y="2256971"/>
            <a:ext cx="834571" cy="63862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802743" y="3461657"/>
            <a:ext cx="834571" cy="638629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6770915" y="1407885"/>
            <a:ext cx="1661885" cy="1937658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2358573" y="1923211"/>
            <a:ext cx="537028" cy="486161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30602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15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04" y="2026285"/>
            <a:ext cx="5840204" cy="5882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505" y="2769340"/>
            <a:ext cx="5840204" cy="6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5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Fabricatio</a:t>
            </a:r>
            <a:r>
              <a:rPr lang="fr-FR" dirty="0"/>
              <a:t>n</a:t>
            </a:r>
            <a:endParaRPr lang="x-none" dirty="0"/>
          </a:p>
        </p:txBody>
      </p:sp>
      <p:sp>
        <p:nvSpPr>
          <p:cNvPr id="4" name="Ellipse 3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8493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Fabrication</a:t>
            </a:r>
            <a:endParaRPr lang="fr-FR" dirty="0"/>
          </a:p>
        </p:txBody>
      </p:sp>
      <p:pic>
        <p:nvPicPr>
          <p:cNvPr id="3074" name="Picture 2" descr="RÃ©sultat de recherche d'images pour &quot;fraiseuse electroniqu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62" y="1865217"/>
            <a:ext cx="3040595" cy="220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dÃ©coupeuse lase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2" r="17829"/>
          <a:stretch/>
        </p:blipFill>
        <p:spPr bwMode="auto">
          <a:xfrm>
            <a:off x="213625" y="914643"/>
            <a:ext cx="2544089" cy="16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13675" r="9040" b="27260"/>
          <a:stretch/>
        </p:blipFill>
        <p:spPr>
          <a:xfrm>
            <a:off x="152400" y="2714204"/>
            <a:ext cx="2605314" cy="240191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3" t="15428" r="33019" b="49023"/>
          <a:stretch/>
        </p:blipFill>
        <p:spPr>
          <a:xfrm>
            <a:off x="6233886" y="1221328"/>
            <a:ext cx="2910114" cy="3646401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5733291" y="2605036"/>
            <a:ext cx="762000" cy="8781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5400000">
            <a:off x="1104668" y="2148220"/>
            <a:ext cx="762000" cy="8781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3251999" y="3915159"/>
            <a:ext cx="2357120" cy="575733"/>
          </a:xfrm>
          <a:prstGeom prst="roundRect">
            <a:avLst/>
          </a:prstGeom>
          <a:solidFill>
            <a:srgbClr val="3ABDF5">
              <a:alpha val="80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CNC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2304143" y="968390"/>
            <a:ext cx="2357120" cy="575733"/>
          </a:xfrm>
          <a:prstGeom prst="roundRect">
            <a:avLst/>
          </a:prstGeom>
          <a:solidFill>
            <a:srgbClr val="3ABDF5">
              <a:alpha val="80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Découpeuse laser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37427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Vérification</a:t>
            </a:r>
            <a:endParaRPr lang="x-none" dirty="0"/>
          </a:p>
        </p:txBody>
      </p:sp>
      <p:sp>
        <p:nvSpPr>
          <p:cNvPr id="4" name="Ellipse 3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52647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5354978" y="3064299"/>
            <a:ext cx="2468790" cy="10087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Shunt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Vérification</a:t>
            </a:r>
            <a:endParaRPr lang="fr-FR" dirty="0"/>
          </a:p>
        </p:txBody>
      </p:sp>
      <p:pic>
        <p:nvPicPr>
          <p:cNvPr id="5122" name="Picture 2" descr="RÃ©sultat de recherche d'images pour &quot;verification absence de tension electronique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35"/>
          <a:stretch/>
        </p:blipFill>
        <p:spPr bwMode="auto">
          <a:xfrm>
            <a:off x="152400" y="1251230"/>
            <a:ext cx="3969658" cy="31834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associÃ©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r="4112" b="4182"/>
          <a:stretch/>
        </p:blipFill>
        <p:spPr bwMode="auto">
          <a:xfrm rot="20722858">
            <a:off x="5520751" y="1544738"/>
            <a:ext cx="1930400" cy="206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à coins arrondis 5"/>
          <p:cNvSpPr/>
          <p:nvPr/>
        </p:nvSpPr>
        <p:spPr>
          <a:xfrm>
            <a:off x="958669" y="4434683"/>
            <a:ext cx="2357120" cy="575733"/>
          </a:xfrm>
          <a:prstGeom prst="roundRect">
            <a:avLst/>
          </a:prstGeom>
          <a:solidFill>
            <a:srgbClr val="3ABDF5">
              <a:alpha val="80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Vérification d’absence de tension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72124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054773" y="793535"/>
            <a:ext cx="3048000" cy="2044500"/>
          </a:xfrm>
        </p:spPr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7618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908300" y="723900"/>
            <a:ext cx="5718810" cy="3801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/>
            <a:r>
              <a:rPr lang="x-none" sz="2000" dirty="0">
                <a:sym typeface="+mn-ea"/>
              </a:rPr>
              <a:t>Contexte</a:t>
            </a:r>
            <a:endParaRPr lang="fr-FR" sz="2000" dirty="0">
              <a:sym typeface="+mn-ea"/>
            </a:endParaRPr>
          </a:p>
          <a:p>
            <a:pPr marL="444500" indent="-342900"/>
            <a:r>
              <a:rPr lang="fr-FR" sz="2000" dirty="0" smtClean="0"/>
              <a:t>Format </a:t>
            </a:r>
            <a:r>
              <a:rPr lang="fr-FR" sz="2000" dirty="0"/>
              <a:t>du </a:t>
            </a:r>
            <a:r>
              <a:rPr lang="fr-FR" sz="2000" dirty="0" smtClean="0"/>
              <a:t>projet</a:t>
            </a:r>
          </a:p>
          <a:p>
            <a:pPr marL="444500" indent="-342900"/>
            <a:r>
              <a:rPr lang="fr-FR" sz="2000" dirty="0" smtClean="0"/>
              <a:t>Cahier des charges</a:t>
            </a:r>
            <a:endParaRPr lang="fr-FR" sz="2000" dirty="0"/>
          </a:p>
          <a:p>
            <a:pPr marL="444500" indent="-342900"/>
            <a:r>
              <a:rPr lang="fr-FR" sz="2000" dirty="0"/>
              <a:t>Conception</a:t>
            </a:r>
            <a:endParaRPr lang="x-none" sz="2000" dirty="0"/>
          </a:p>
          <a:p>
            <a:pPr marL="444500" lvl="0" indent="-342900"/>
            <a:r>
              <a:rPr lang="fr-FR" sz="2000" dirty="0">
                <a:sym typeface="+mn-ea"/>
              </a:rPr>
              <a:t>Fabrication</a:t>
            </a:r>
            <a:endParaRPr lang="x-none" sz="2000" dirty="0"/>
          </a:p>
          <a:p>
            <a:pPr marL="444500" lvl="0" indent="-342900"/>
            <a:r>
              <a:rPr lang="fr-FR" sz="2000" dirty="0">
                <a:sym typeface="+mn-ea"/>
              </a:rPr>
              <a:t>Vérification</a:t>
            </a:r>
            <a:endParaRPr lang="x-none" sz="2000" dirty="0"/>
          </a:p>
          <a:p>
            <a:pPr marL="444500" lvl="0" indent="-342900"/>
            <a:r>
              <a:rPr lang="x-none" sz="2000" dirty="0"/>
              <a:t>Gestion du projet</a:t>
            </a:r>
            <a:endParaRPr lang="fr-FR" sz="2000" dirty="0"/>
          </a:p>
          <a:p>
            <a:pPr marL="901700" lvl="1">
              <a:buSzPts val="2000"/>
            </a:pPr>
            <a:r>
              <a:rPr lang="fr-FR" sz="2000" dirty="0"/>
              <a:t>Planning</a:t>
            </a:r>
          </a:p>
          <a:p>
            <a:pPr marL="901700" lvl="1">
              <a:buSzPts val="2000"/>
            </a:pPr>
            <a:r>
              <a:rPr lang="x-none" sz="2000" dirty="0"/>
              <a:t>Aspect financier</a:t>
            </a:r>
          </a:p>
          <a:p>
            <a:pPr marL="901700" lvl="1">
              <a:buSzPts val="2000"/>
            </a:pPr>
            <a:r>
              <a:rPr lang="x-none" sz="2000" dirty="0"/>
              <a:t>Problèmes </a:t>
            </a:r>
            <a:r>
              <a:rPr lang="x-none" sz="2000" dirty="0" smtClean="0"/>
              <a:t>rencontrés</a:t>
            </a:r>
            <a:endParaRPr lang="fr-FR" sz="2000" dirty="0" smtClean="0"/>
          </a:p>
          <a:p>
            <a:pPr marL="444500"/>
            <a:r>
              <a:rPr lang="fr-FR" sz="2000" dirty="0" smtClean="0"/>
              <a:t>Point à améliorer</a:t>
            </a:r>
            <a:endParaRPr lang="fr-FR" sz="2000" dirty="0"/>
          </a:p>
          <a:p>
            <a:pPr marL="444500" lvl="0" indent="-342900"/>
            <a:r>
              <a:rPr lang="x-none" sz="2000" dirty="0"/>
              <a:t>Bilan</a:t>
            </a:r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endParaRPr lang="x-none"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endParaRPr lang="x-none" dirty="0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dirty="0"/>
              <a:t>SOMMAIRE</a:t>
            </a:r>
          </a:p>
        </p:txBody>
      </p:sp>
      <p:sp>
        <p:nvSpPr>
          <p:cNvPr id="4" name="Ellipse 3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30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" y="1317624"/>
            <a:ext cx="4521201" cy="2543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pic>
        <p:nvPicPr>
          <p:cNvPr id="5" name="IMG_301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16402" y="1314026"/>
            <a:ext cx="4527598" cy="2546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à coins arrondis 5"/>
          <p:cNvSpPr/>
          <p:nvPr/>
        </p:nvSpPr>
        <p:spPr>
          <a:xfrm>
            <a:off x="1143000" y="3860800"/>
            <a:ext cx="2357120" cy="575733"/>
          </a:xfrm>
          <a:prstGeom prst="roundRect">
            <a:avLst/>
          </a:prstGeom>
          <a:solidFill>
            <a:srgbClr val="3ABDF5">
              <a:alpha val="80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Démo I2C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701641" y="3860800"/>
            <a:ext cx="2357120" cy="575733"/>
          </a:xfrm>
          <a:prstGeom prst="roundRect">
            <a:avLst/>
          </a:prstGeom>
          <a:solidFill>
            <a:srgbClr val="3ABDF5">
              <a:alpha val="80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Démo capteur IR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36720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7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7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Gestion de projet</a:t>
            </a:r>
            <a:endParaRPr lang="x-none" dirty="0"/>
          </a:p>
        </p:txBody>
      </p:sp>
      <p:sp>
        <p:nvSpPr>
          <p:cNvPr id="4" name="Ellipse 3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95529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9" r="31273" b="29694"/>
          <a:stretch/>
        </p:blipFill>
        <p:spPr>
          <a:xfrm>
            <a:off x="111330" y="840013"/>
            <a:ext cx="8921339" cy="4303487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8588633" y="4717632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0654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6" y="1102966"/>
            <a:ext cx="8956108" cy="3773834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79569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Aspect financier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25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235075"/>
              </p:ext>
            </p:extLst>
          </p:nvPr>
        </p:nvGraphicFramePr>
        <p:xfrm>
          <a:off x="1347893" y="1894417"/>
          <a:ext cx="6096000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PRIX CDC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PRIX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 REEL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120€ (+/- 60€)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186€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9353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Problèmes rencontrés</a:t>
            </a:r>
            <a:endParaRPr lang="fr-FR" sz="3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Fabrication du châssis</a:t>
            </a:r>
          </a:p>
          <a:p>
            <a:r>
              <a:rPr lang="fr-FR" dirty="0" smtClean="0"/>
              <a:t>Fabrication de la carte avec la graveuse CNC de </a:t>
            </a:r>
            <a:r>
              <a:rPr lang="fr-FR" dirty="0" err="1"/>
              <a:t>P</a:t>
            </a:r>
            <a:r>
              <a:rPr lang="fr-FR" dirty="0" err="1" smtClean="0"/>
              <a:t>olytech</a:t>
            </a:r>
            <a:endParaRPr lang="fr-FR" dirty="0" smtClean="0"/>
          </a:p>
          <a:p>
            <a:r>
              <a:rPr lang="fr-FR" dirty="0" smtClean="0"/>
              <a:t>Commande PCB</a:t>
            </a:r>
          </a:p>
          <a:p>
            <a:r>
              <a:rPr lang="fr-FR" dirty="0" smtClean="0"/>
              <a:t>Bon de commande 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5892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Point à améliorer</a:t>
            </a:r>
            <a:endParaRPr lang="fr-FR" sz="3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Bouton reset</a:t>
            </a:r>
          </a:p>
          <a:p>
            <a:r>
              <a:rPr lang="fr-FR" dirty="0" smtClean="0"/>
              <a:t>Remplacer connecteur moteur par connecteur 4 broches pour les encodeurs</a:t>
            </a:r>
          </a:p>
          <a:p>
            <a:r>
              <a:rPr lang="fr-FR" dirty="0" smtClean="0"/>
              <a:t>Utiliser des résistances CMS 330 (I2C)</a:t>
            </a:r>
          </a:p>
          <a:p>
            <a:r>
              <a:rPr lang="fr-FR" dirty="0" smtClean="0"/>
              <a:t>Modifier châssis</a:t>
            </a:r>
          </a:p>
          <a:p>
            <a:r>
              <a:rPr lang="fr-FR" dirty="0" smtClean="0"/>
              <a:t>Percer la carte pour fixation 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79977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Bilan</a:t>
            </a:r>
            <a:endParaRPr lang="x-none" dirty="0"/>
          </a:p>
        </p:txBody>
      </p:sp>
      <p:sp>
        <p:nvSpPr>
          <p:cNvPr id="4" name="Ellipse 3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13731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altLang="en-GB" sz="9600">
                <a:solidFill>
                  <a:srgbClr val="00B2FF"/>
                </a:solidFill>
              </a:rPr>
              <a:t>Merci</a:t>
            </a:r>
            <a:r>
              <a:rPr lang="en-GB" sz="9600">
                <a:solidFill>
                  <a:srgbClr val="00B2FF"/>
                </a:solidFill>
              </a:rPr>
              <a:t>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subTitle" idx="1"/>
          </p:nvPr>
        </p:nvSpPr>
        <p:spPr>
          <a:xfrm>
            <a:off x="876825" y="2688925"/>
            <a:ext cx="43341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altLang="en-GB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 questions</a:t>
            </a:r>
            <a:r>
              <a:rPr lang="en-GB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?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</a:t>
            </a:r>
            <a:r>
              <a:rPr lang="en-GB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 at</a:t>
            </a:r>
            <a:r>
              <a:rPr lang="en-GB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aymeric.maurice41@gmail.com</a:t>
            </a:r>
            <a:endParaRPr lang="en-GB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vincent.desnos@hotmail.fr</a:t>
            </a:r>
            <a:endParaRPr lang="en-GB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29</a:t>
            </a:r>
            <a:endParaRPr lang="fr-FR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Contexte</a:t>
            </a:r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Ã©sultat de recherche d'images pour &quot;pyth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24" y="1066800"/>
            <a:ext cx="4008439" cy="400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pic>
        <p:nvPicPr>
          <p:cNvPr id="1026" name="Picture 2" descr="RÃ©sultat de recherche d'images pour &quot;robot with studen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1789866"/>
            <a:ext cx="3853089" cy="25623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electronic component burn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2" t="22518" r="9584" b="9224"/>
          <a:stretch/>
        </p:blipFill>
        <p:spPr bwMode="auto">
          <a:xfrm>
            <a:off x="5791197" y="1066800"/>
            <a:ext cx="2519275" cy="16183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capteur i2C plusieur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70" y="2898469"/>
            <a:ext cx="3988631" cy="22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3005052"/>
            <a:ext cx="585721" cy="554267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5123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Format du projet</a:t>
            </a:r>
            <a:endParaRPr lang="x-none" dirty="0"/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01405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Format du projet</a:t>
            </a:r>
            <a:endParaRPr lang="fr-FR" dirty="0"/>
          </a:p>
        </p:txBody>
      </p:sp>
      <p:pic>
        <p:nvPicPr>
          <p:cNvPr id="2050" name="Picture 2" descr="RÃ©sultat de recherche d'images pour &quot;projet en v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8" y="943429"/>
            <a:ext cx="8745372" cy="408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49669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Cahier des charges</a:t>
            </a:r>
            <a:endParaRPr lang="x-none" dirty="0"/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06236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 du robot python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Utiliser une carte  </a:t>
            </a:r>
            <a:r>
              <a:rPr lang="fr-FR" dirty="0" err="1" smtClean="0"/>
              <a:t>P</a:t>
            </a:r>
            <a:r>
              <a:rPr lang="fr-FR" dirty="0" err="1" smtClean="0"/>
              <a:t>ycom</a:t>
            </a:r>
            <a:r>
              <a:rPr lang="fr-FR" dirty="0" smtClean="0"/>
              <a:t> (</a:t>
            </a:r>
            <a:r>
              <a:rPr lang="fr-FR" dirty="0" err="1" smtClean="0"/>
              <a:t>Micropython</a:t>
            </a:r>
            <a:r>
              <a:rPr lang="fr-FR" dirty="0" smtClean="0"/>
              <a:t>) </a:t>
            </a:r>
            <a:r>
              <a:rPr lang="fr-FR" dirty="0" smtClean="0">
                <a:solidFill>
                  <a:srgbClr val="FF0000"/>
                </a:solidFill>
              </a:rPr>
              <a:t>3,7 V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Minimum 4 </a:t>
            </a:r>
            <a:r>
              <a:rPr lang="fr-FR" dirty="0" smtClean="0"/>
              <a:t>capteurs </a:t>
            </a:r>
            <a:r>
              <a:rPr lang="fr-FR" dirty="0" smtClean="0"/>
              <a:t>de distance</a:t>
            </a:r>
          </a:p>
          <a:p>
            <a:r>
              <a:rPr lang="fr-FR" dirty="0" smtClean="0"/>
              <a:t>Minimum 3 </a:t>
            </a:r>
            <a:r>
              <a:rPr lang="fr-FR" dirty="0" smtClean="0"/>
              <a:t>emplacements </a:t>
            </a:r>
            <a:r>
              <a:rPr lang="fr-FR" dirty="0" smtClean="0"/>
              <a:t>pour capteurs I2C</a:t>
            </a:r>
          </a:p>
          <a:p>
            <a:r>
              <a:rPr lang="fr-FR" dirty="0" smtClean="0"/>
              <a:t>Créer un robot(châssis + roue)</a:t>
            </a:r>
          </a:p>
          <a:p>
            <a:r>
              <a:rPr lang="fr-FR" dirty="0" smtClean="0"/>
              <a:t>Faire un bouton de reset </a:t>
            </a:r>
            <a:r>
              <a:rPr lang="fr-FR" dirty="0" smtClean="0"/>
              <a:t>déporté</a:t>
            </a:r>
          </a:p>
          <a:p>
            <a:r>
              <a:rPr lang="fr-FR" dirty="0" smtClean="0"/>
              <a:t>Pouvoir stocker des données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52287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dirty="0" smtClean="0"/>
              <a:t>Con</a:t>
            </a:r>
            <a:r>
              <a:rPr lang="fr-FR" dirty="0" err="1" smtClean="0"/>
              <a:t>ception</a:t>
            </a:r>
            <a:endParaRPr lang="x-none" dirty="0"/>
          </a:p>
        </p:txBody>
      </p:sp>
      <p:sp>
        <p:nvSpPr>
          <p:cNvPr id="3" name="Ellipse 2"/>
          <p:cNvSpPr/>
          <p:nvPr/>
        </p:nvSpPr>
        <p:spPr>
          <a:xfrm>
            <a:off x="8514126" y="4654133"/>
            <a:ext cx="555367" cy="425868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1340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242</Words>
  <Application>Microsoft Office PowerPoint</Application>
  <PresentationFormat>Affichage à l'écran (16:9)</PresentationFormat>
  <Paragraphs>116</Paragraphs>
  <Slides>28</Slides>
  <Notes>11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Muli</vt:lpstr>
      <vt:lpstr>Georgia</vt:lpstr>
      <vt:lpstr>Arial</vt:lpstr>
      <vt:lpstr>Banquo template</vt:lpstr>
      <vt:lpstr>BASE ROBOTIQUE PYTHON</vt:lpstr>
      <vt:lpstr>SOMMAIRE</vt:lpstr>
      <vt:lpstr>Contexte</vt:lpstr>
      <vt:lpstr>Contexte</vt:lpstr>
      <vt:lpstr>Format du projet</vt:lpstr>
      <vt:lpstr>Format du projet</vt:lpstr>
      <vt:lpstr>Cahier des charges</vt:lpstr>
      <vt:lpstr>Cahier des charges du robot python</vt:lpstr>
      <vt:lpstr>Conception</vt:lpstr>
      <vt:lpstr>Conception</vt:lpstr>
      <vt:lpstr>Conception</vt:lpstr>
      <vt:lpstr>Conception</vt:lpstr>
      <vt:lpstr>Conception</vt:lpstr>
      <vt:lpstr>Conception</vt:lpstr>
      <vt:lpstr>Fabrication</vt:lpstr>
      <vt:lpstr>Fabrication</vt:lpstr>
      <vt:lpstr>Vérification</vt:lpstr>
      <vt:lpstr>Vérification</vt:lpstr>
      <vt:lpstr>Démonstration</vt:lpstr>
      <vt:lpstr>Démonstration</vt:lpstr>
      <vt:lpstr>Gestion de projet</vt:lpstr>
      <vt:lpstr>Planning</vt:lpstr>
      <vt:lpstr>Planning</vt:lpstr>
      <vt:lpstr>Aspect financier</vt:lpstr>
      <vt:lpstr>Problèmes rencontrés</vt:lpstr>
      <vt:lpstr>Point à améliorer</vt:lpstr>
      <vt:lpstr>Bilan</vt:lpstr>
      <vt:lpstr>Merci!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YOUR_x000d_PRESENTATION_x000d_TITLE</dc:title>
  <dc:creator>Vincent Desnos</dc:creator>
  <cp:lastModifiedBy>Mr vince D</cp:lastModifiedBy>
  <cp:revision>52</cp:revision>
  <dcterms:created xsi:type="dcterms:W3CDTF">2018-05-23T09:13:57Z</dcterms:created>
  <dcterms:modified xsi:type="dcterms:W3CDTF">2018-06-21T10:12:30Z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1036-10.1.0.5707</vt:lpwstr>
  </property>
</Properties>
</file>